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hpe.us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isconsinpta.org/" TargetMode="External"/><Relationship Id="rId3" Type="http://schemas.openxmlformats.org/officeDocument/2006/relationships/hyperlink" Target="mailto:Jonathon.morgan@wi.gov" TargetMode="External"/><Relationship Id="rId7" Type="http://schemas.openxmlformats.org/officeDocument/2006/relationships/hyperlink" Target="http://www.ccsso.org/Who_We_Are/Meet_the_Chiefs.html?State=Wisconsin%20Department%20of%20Public%20Instruc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eileen.hare@dpi.wi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dpi.wi.gov/sspw/physical-education" TargetMode="External"/><Relationship Id="rId11" Type="http://schemas.openxmlformats.org/officeDocument/2006/relationships/hyperlink" Target="http://walker.wi.gov/" TargetMode="External"/><Relationship Id="rId5" Type="http://schemas.openxmlformats.org/officeDocument/2006/relationships/hyperlink" Target="http://dpi.wi.gov/" TargetMode="External"/><Relationship Id="rId10" Type="http://schemas.openxmlformats.org/officeDocument/2006/relationships/hyperlink" Target="http://www.awsa.org/" TargetMode="External"/><Relationship Id="rId4" Type="http://schemas.openxmlformats.org/officeDocument/2006/relationships/hyperlink" Target="http://dpi.wi.gov/esea" TargetMode="External"/><Relationship Id="rId9" Type="http://schemas.openxmlformats.org/officeDocument/2006/relationships/hyperlink" Target="http://www.wasd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WISCONSIN!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39903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3603" r="21397" b="44669"/>
          <a:stretch/>
        </p:blipFill>
        <p:spPr bwMode="auto">
          <a:xfrm>
            <a:off x="914397" y="3208"/>
            <a:ext cx="10411859" cy="33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9706" r="54065" b="10294"/>
          <a:stretch/>
        </p:blipFill>
        <p:spPr bwMode="auto">
          <a:xfrm>
            <a:off x="3341592" y="3052482"/>
            <a:ext cx="5096435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Wisconsin Health and Physical Education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5245" y="4964998"/>
            <a:ext cx="254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www.whpe.us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Wisconsin Health and Physical Edu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1" b="20497"/>
          <a:stretch/>
        </p:blipFill>
        <p:spPr bwMode="auto">
          <a:xfrm>
            <a:off x="2919706" y="1371600"/>
            <a:ext cx="6352587" cy="33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Wisconsin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15351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Eileen Hare</a:t>
            </a:r>
            <a:r>
              <a:rPr lang="en-US" sz="2000" dirty="0"/>
              <a:t>, Dept of Ed HPE Specialist, 608-267-9234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Jon Morgan</a:t>
            </a:r>
            <a:r>
              <a:rPr lang="en-US" sz="2000" dirty="0"/>
              <a:t>, Dept of Health PA Specialist, 608-266-9781</a:t>
            </a:r>
          </a:p>
          <a:p>
            <a:r>
              <a:rPr lang="en-US" sz="2400" dirty="0"/>
              <a:t>Wisconsin Department of Public Instruction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Wisconsin Department of Public Instruction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Public Instruction,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Wisconsin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Wisconsin School District Administrators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Wisconsin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Scott Walker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1281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Wisconsin Health and Physical Education Advocates for YOU!</vt:lpstr>
      <vt:lpstr>Wisconsin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164</cp:revision>
  <dcterms:created xsi:type="dcterms:W3CDTF">2015-10-25T21:50:48Z</dcterms:created>
  <dcterms:modified xsi:type="dcterms:W3CDTF">2017-06-14T16:00:54Z</dcterms:modified>
</cp:coreProperties>
</file>